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3" r:id="rId16"/>
    <p:sldId id="272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2647949"/>
            <a:ext cx="3571875" cy="42100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4" y="1730403"/>
            <a:ext cx="5648623" cy="1204307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9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2647949"/>
            <a:ext cx="3571875" cy="4210051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8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2647949"/>
            <a:ext cx="3571875" cy="42100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8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4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4" y="2618913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5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7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2647949"/>
            <a:ext cx="3571875" cy="42100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5048250"/>
            <a:ext cx="3571875" cy="1809751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2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81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9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D9F354-8983-4D82-B0C9-616977880BB9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3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3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ADB7DF71-DBEC-4B56-86B9-294882E96DB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19140000">
            <a:off x="961904" y="1893853"/>
            <a:ext cx="5648623" cy="1204306"/>
          </a:xfrm>
        </p:spPr>
        <p:txBody>
          <a:bodyPr/>
          <a:lstStyle/>
          <a:p>
            <a:r>
              <a:rPr lang="ru-RU" dirty="0" err="1"/>
              <a:t>Фитолампа</a:t>
            </a:r>
            <a:r>
              <a:rPr lang="ru-RU" dirty="0"/>
              <a:t> с освещением в зависимости от длины светового дня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27984" y="6381328"/>
            <a:ext cx="4464496" cy="288032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Савкин Дмитрий БСТ2001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ГРАФИЧЕСКИЙ ИНТЕРФЕЙС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05273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Графический интерфейс позволяет конечному пользователю эффективно управлять системой без необходимости знать её техническую реализацию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1918573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Ключевые концепции, которые были заложены в конечное приложение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простота использования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быстродействие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надёжность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устойчивость к возникающим ошибкам.</a:t>
            </a:r>
          </a:p>
        </p:txBody>
      </p:sp>
      <p:pic>
        <p:nvPicPr>
          <p:cNvPr id="8196" name="Picture 4" descr="JavaFX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46" y="3681048"/>
            <a:ext cx="258882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Изображение логотип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61048"/>
            <a:ext cx="32758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3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ГРАФИЧЕСКИЙ ИНТЕРФЕЙС</a:t>
            </a:r>
            <a:endParaRPr lang="ru-RU" dirty="0"/>
          </a:p>
        </p:txBody>
      </p:sp>
      <p:pic>
        <p:nvPicPr>
          <p:cNvPr id="9218" name="Picture 2" descr="X:\screen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719018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01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ГРАФИЧЕСКИЙ ИНТЕРФЕЙС</a:t>
            </a:r>
            <a:endParaRPr lang="ru-RU" dirty="0"/>
          </a:p>
        </p:txBody>
      </p:sp>
      <p:pic>
        <p:nvPicPr>
          <p:cNvPr id="11266" name="Picture 2" descr="X:\scree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7" y="1942936"/>
            <a:ext cx="3335337" cy="140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X:\screen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07786"/>
            <a:ext cx="295620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75422" y="3518401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Выбор порта</a:t>
            </a:r>
          </a:p>
          <a:p>
            <a:pPr algn="ctr"/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коммуникации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01319" y="4284385"/>
            <a:ext cx="1593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Выбор порога</a:t>
            </a:r>
          </a:p>
          <a:p>
            <a:pPr algn="ctr"/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освещённости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Протокол обмена данными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Программа взаимодействует с микроконтроллером </a:t>
            </a:r>
            <a:r>
              <a:rPr lang="ru-RU" dirty="0" err="1" smtClean="0">
                <a:latin typeface="Roboto" panose="02000000000000000000" pitchFamily="2" charset="0"/>
                <a:ea typeface="Roboto" panose="02000000000000000000" pitchFamily="2" charset="0"/>
              </a:rPr>
              <a:t>фитолампы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 через COM-порт, обмениваясь сообщениями по модели «клиент-сервер»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1879664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В виду комплексности системы и необходимости в быстром расширении функционала с возможностью обратной совместимости был разработан специальный протокол обмена сообщениями. Формат сообщений формируется по следующему правилу формального определения синтаксиса EBNF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ru-RU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04969"/>
              </p:ext>
            </p:extLst>
          </p:nvPr>
        </p:nvGraphicFramePr>
        <p:xfrm>
          <a:off x="395536" y="3861048"/>
          <a:ext cx="59436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Документ" r:id="rId3" imgW="5937610" imgH="491383" progId="Word.OpenDocumentText.12">
                  <p:embed/>
                </p:oleObj>
              </mc:Choice>
              <mc:Fallback>
                <p:oleObj name="Документ" r:id="rId3" imgW="5937610" imgH="491383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61048"/>
                        <a:ext cx="59436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932040" y="3501008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Типы запросов: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READ_THRESHOLD_VOLTAGE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SET_THRESHOLD_VOLTAGE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READ_CURRENT_VOLTAGE</a:t>
            </a:r>
          </a:p>
        </p:txBody>
      </p:sp>
    </p:spTree>
    <p:extLst>
      <p:ext uri="{BB962C8B-B14F-4D97-AF65-F5344CB8AC3E}">
        <p14:creationId xmlns:p14="http://schemas.microsoft.com/office/powerpoint/2010/main" val="23281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Пример данных телеметрии</a:t>
            </a:r>
            <a:endParaRPr lang="ru-RU" dirty="0"/>
          </a:p>
        </p:txBody>
      </p:sp>
      <p:pic>
        <p:nvPicPr>
          <p:cNvPr id="11266" name="Picture 2" descr="X:\scree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12" y="1161328"/>
            <a:ext cx="6868680" cy="52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6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utpu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68340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2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5184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77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Цель и задачи работы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Изучить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основные возможности микроконтроллерной схемы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Arduino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, научиться строить электронные схемы на базе существующих компонентов с применением навыков компоновки частей в самостоятельную систему с возможностью мониторинга характеристик окружающей среды, а также управлением пороговых значений сенсоров и других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элементов</a:t>
            </a:r>
          </a:p>
        </p:txBody>
      </p:sp>
      <p:pic>
        <p:nvPicPr>
          <p:cNvPr id="12290" name="Picture 2" descr="W:\02 Images\Icons\circuit_1-icon-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224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X:\lay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384" y="31224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X:\equaliz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32" y="31224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3528" y="2743760"/>
            <a:ext cx="4752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Описать предметную область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Составить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ER-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диаграмму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Подготовить прототип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Спроектировать БД, формат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Разработать графический интерфейс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67544" y="2633174"/>
            <a:ext cx="3312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9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Описание Предметной области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Систематические опыты по изучению действия искусственного освещения на растения были проведены в России 150 лет назад, однако не имели должного признания и распространения в народном хозяйстве страны</a:t>
            </a:r>
          </a:p>
        </p:txBody>
      </p:sp>
      <p:pic>
        <p:nvPicPr>
          <p:cNvPr id="1026" name="Picture 2" descr="X:\su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6" y="3177112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X:\dr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74" y="3177112"/>
            <a:ext cx="125999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:\fertiliz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99" y="3177112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W:\02 Images\Icons\success-icon-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69" y="458454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W:\02 Images\Icons\success-icon-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099" y="458454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02 Images\Icons\red_cross-icon-512x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76" y="458454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3528" y="2206605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Основной проблемой в сфере выращивания культур стала критическая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</a:rPr>
              <a:t>нехватка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 интенсивности естественного освещения</a:t>
            </a:r>
          </a:p>
        </p:txBody>
      </p:sp>
    </p:spTree>
    <p:extLst>
      <p:ext uri="{BB962C8B-B14F-4D97-AF65-F5344CB8AC3E}">
        <p14:creationId xmlns:p14="http://schemas.microsoft.com/office/powerpoint/2010/main" val="31170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Описание Предметной области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05273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В настоящий момент для компенсации недостаточной освещённости всё более широко используются светильники, световые параметры которых определяют максимальную фотосинтетическую продуктивность растений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2204864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Существующие решения во многом покрывают потребности конечных пользователей, однако не обладают должным уровнем автоматизации, возможностью тонкой настройки рабочих параметров и приемлемым качеством используемых материалов</a:t>
            </a:r>
          </a:p>
        </p:txBody>
      </p:sp>
      <p:pic>
        <p:nvPicPr>
          <p:cNvPr id="2050" name="Picture 2" descr="Светодиодная фитолампа для растений Eco tec 1 х Е27 х 11 Вт - купите по  низкой цене в интернет-магазине Castora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429033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ветодиодная Фитолампа для растений 2шт оптом от 800 руб. в Москве  |opt2008.r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29033"/>
            <a:ext cx="162196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Сущности предметной области</a:t>
            </a:r>
            <a:endParaRPr lang="ru-RU" dirty="0"/>
          </a:p>
        </p:txBody>
      </p:sp>
      <p:pic>
        <p:nvPicPr>
          <p:cNvPr id="5" name="Picture 2" descr="X:\su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94" y="11764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light_me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41" y="116555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W:\02 Images\Icons\desktop_1-icon-480x4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61" y="309481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X:\l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94" y="309481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X:\serv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8" y="117580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8734" y="2269422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Источник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дневного света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1766" y="2255802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Светочувствительный</a:t>
            </a:r>
          </a:p>
          <a:p>
            <a:pPr algn="ctr"/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элемент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2607" y="4174816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Система мониторинга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9371" y="4174815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Светоизлучающие</a:t>
            </a:r>
          </a:p>
          <a:p>
            <a:pPr algn="ctr"/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элементы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3761" y="2256440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База данных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47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en-US" dirty="0" smtClean="0"/>
              <a:t>ER-</a:t>
            </a:r>
            <a:r>
              <a:rPr lang="ru-RU" dirty="0" smtClean="0"/>
              <a:t>ДИАГРАММА ПРЕДМЕТНОЙ ОБЛАСТИ</a:t>
            </a:r>
            <a:endParaRPr lang="ru-RU" dirty="0"/>
          </a:p>
        </p:txBody>
      </p:sp>
      <p:pic>
        <p:nvPicPr>
          <p:cNvPr id="4098" name="Picture 2" descr="W:\Programming\study\Docs\Практика\2022\Resources\er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5247773" cy="535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69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Макет системы</a:t>
            </a:r>
            <a:endParaRPr lang="ru-RU" dirty="0"/>
          </a:p>
        </p:txBody>
      </p:sp>
      <p:pic>
        <p:nvPicPr>
          <p:cNvPr id="5122" name="Picture 2" descr="W:\Programming\study\Docs\Практика\2022\Resources\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924550" cy="420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Рабочий прототип</a:t>
            </a:r>
            <a:endParaRPr lang="ru-RU" dirty="0"/>
          </a:p>
        </p:txBody>
      </p:sp>
      <p:pic>
        <p:nvPicPr>
          <p:cNvPr id="6146" name="Picture 2" descr="X:\fo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02" y="1268760"/>
            <a:ext cx="6299066" cy="4671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8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20940" cy="548640"/>
          </a:xfrm>
        </p:spPr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Любая система реагирует на внутренние и внешние воздействия, изменяя как своё внутреннее состояние, так и состояние компонентов, управляемые ею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Хранение записей о событиях позволяет изучить ход работы системы, а так же провести аналитику о тех данных, процессах и показателях, которые происходили в конкретный момент времени</a:t>
            </a:r>
            <a:endParaRPr lang="ru-RU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753" y="2721694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 качестве базы данных был выбран текстовый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файл, формат записей в котором представлен по следующему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</a:rPr>
              <a:t>правилу формального определения синтаксиса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EBNF:</a:t>
            </a:r>
            <a:endParaRPr lang="ru-RU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218796"/>
              </p:ext>
            </p:extLst>
          </p:nvPr>
        </p:nvGraphicFramePr>
        <p:xfrm>
          <a:off x="395536" y="4005064"/>
          <a:ext cx="59436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Документ" r:id="rId3" imgW="5937610" imgH="737255" progId="Word.OpenDocumentText.12">
                  <p:embed/>
                </p:oleObj>
              </mc:Choice>
              <mc:Fallback>
                <p:oleObj name="Документ" r:id="rId3" imgW="5937610" imgH="737255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005064"/>
                        <a:ext cx="5943600" cy="733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35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682</TotalTime>
  <Words>373</Words>
  <Application>Microsoft Office PowerPoint</Application>
  <PresentationFormat>Экран (4:3)</PresentationFormat>
  <Paragraphs>51</Paragraphs>
  <Slides>16</Slides>
  <Notes>0</Notes>
  <HiddenSlides>0</HiddenSlides>
  <MMClips>1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8" baseType="lpstr">
      <vt:lpstr>Углы</vt:lpstr>
      <vt:lpstr>Документ</vt:lpstr>
      <vt:lpstr>Фитолампа с освещением в зависимости от длины светового дня</vt:lpstr>
      <vt:lpstr>Цель и задачи работы</vt:lpstr>
      <vt:lpstr>Описание Предметной области</vt:lpstr>
      <vt:lpstr>Описание Предметной области</vt:lpstr>
      <vt:lpstr>Сущности предметной области</vt:lpstr>
      <vt:lpstr>ER-ДИАГРАММА ПРЕДМЕТНОЙ ОБЛАСТИ</vt:lpstr>
      <vt:lpstr>Макет системы</vt:lpstr>
      <vt:lpstr>Рабочий прототип</vt:lpstr>
      <vt:lpstr>База данных</vt:lpstr>
      <vt:lpstr>ГРАФИЧЕСКИЙ ИНТЕРФЕЙС</vt:lpstr>
      <vt:lpstr>ГРАФИЧЕСКИЙ ИНТЕРФЕЙС</vt:lpstr>
      <vt:lpstr>ГРАФИЧЕСКИЙ ИНТЕРФЕЙС</vt:lpstr>
      <vt:lpstr>Протокол обмена данными</vt:lpstr>
      <vt:lpstr>Пример данных телеметрии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Фитолампа с освещением в зависимости от длины светового дня</dc:title>
  <dc:creator>User</dc:creator>
  <cp:lastModifiedBy>User</cp:lastModifiedBy>
  <cp:revision>45</cp:revision>
  <dcterms:created xsi:type="dcterms:W3CDTF">2022-09-11T15:23:11Z</dcterms:created>
  <dcterms:modified xsi:type="dcterms:W3CDTF">2022-09-12T19:03:42Z</dcterms:modified>
</cp:coreProperties>
</file>